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E395"/>
    <a:srgbClr val="DA9694"/>
    <a:srgbClr val="FCD5B4"/>
    <a:srgbClr val="C99F75"/>
    <a:srgbClr val="B17A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41" autoAdjust="0"/>
    <p:restoredTop sz="94660"/>
  </p:normalViewPr>
  <p:slideViewPr>
    <p:cSldViewPr snapToGrid="0">
      <p:cViewPr varScale="1">
        <p:scale>
          <a:sx n="75" d="100"/>
          <a:sy n="75" d="100"/>
        </p:scale>
        <p:origin x="25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BBC9-7F4C-4E70-BE9B-5C79028F0685}" type="datetimeFigureOut">
              <a:rPr lang="es-MX" smtClean="0"/>
              <a:t>07/06/2023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3DA8-3BD0-4527-A9EE-1FE7A2ED33AF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29E12BE-13DE-467D-2B67-2CCDEFCCE73E}"/>
              </a:ext>
            </a:extLst>
          </p:cNvPr>
          <p:cNvSpPr txBox="1"/>
          <p:nvPr userDrawn="1"/>
        </p:nvSpPr>
        <p:spPr>
          <a:xfrm>
            <a:off x="1864519" y="256091"/>
            <a:ext cx="3128962" cy="946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500" b="1" dirty="0"/>
              <a:t>Secretaría de Hacienda del Estado</a:t>
            </a:r>
          </a:p>
          <a:p>
            <a:pPr algn="ctr"/>
            <a:r>
              <a:rPr lang="es-MX" sz="1500" b="1" dirty="0"/>
              <a:t>Planeación del </a:t>
            </a:r>
            <a:r>
              <a:rPr lang="es-MX" sz="1500" b="1" dirty="0" err="1"/>
              <a:t>PbR</a:t>
            </a:r>
            <a:endParaRPr lang="es-MX" sz="1500" b="1" dirty="0"/>
          </a:p>
          <a:p>
            <a:endParaRPr lang="es-MX" sz="1050" dirty="0"/>
          </a:p>
          <a:p>
            <a:pPr algn="ctr"/>
            <a:r>
              <a:rPr lang="es-MX" sz="1500" b="1" dirty="0"/>
              <a:t>Árbol de Objetivos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6DEF0281-8A40-CDA1-2F9D-635BEECFE3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577" y="452610"/>
            <a:ext cx="857191" cy="652289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8EFAB3EE-0D8E-40EF-5468-20551DD9CAB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04" y="452611"/>
            <a:ext cx="1233284" cy="553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647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BBC9-7F4C-4E70-BE9B-5C79028F0685}" type="datetimeFigureOut">
              <a:rPr lang="es-MX" smtClean="0"/>
              <a:t>07/06/2023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3DA8-3BD0-4527-A9EE-1FE7A2ED33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0497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BBC9-7F4C-4E70-BE9B-5C79028F0685}" type="datetimeFigureOut">
              <a:rPr lang="es-MX" smtClean="0"/>
              <a:t>07/06/2023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3DA8-3BD0-4527-A9EE-1FE7A2ED33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357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4B0789-AFAD-4A5B-FADC-08AFE5D35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BBC9-7F4C-4E70-BE9B-5C79028F0685}" type="datetimeFigureOut">
              <a:rPr lang="es-MX" smtClean="0"/>
              <a:t>07/06/2023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9C56EC0-41A4-AEBE-E919-7ED7F5B97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A2ADAB-F217-0B05-6596-4CEB726B8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3DA8-3BD0-4527-A9EE-1FE7A2ED33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520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BBC9-7F4C-4E70-BE9B-5C79028F0685}" type="datetimeFigureOut">
              <a:rPr lang="es-MX" smtClean="0"/>
              <a:t>07/06/2023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3DA8-3BD0-4527-A9EE-1FE7A2ED33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1810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BBC9-7F4C-4E70-BE9B-5C79028F0685}" type="datetimeFigureOut">
              <a:rPr lang="es-MX" smtClean="0"/>
              <a:t>07/06/2023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3DA8-3BD0-4527-A9EE-1FE7A2ED33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009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BBC9-7F4C-4E70-BE9B-5C79028F0685}" type="datetimeFigureOut">
              <a:rPr lang="es-MX" smtClean="0"/>
              <a:t>07/06/2023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3DA8-3BD0-4527-A9EE-1FE7A2ED33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2826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BBC9-7F4C-4E70-BE9B-5C79028F0685}" type="datetimeFigureOut">
              <a:rPr lang="es-MX" smtClean="0"/>
              <a:t>07/06/2023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3DA8-3BD0-4527-A9EE-1FE7A2ED33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3154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BBC9-7F4C-4E70-BE9B-5C79028F0685}" type="datetimeFigureOut">
              <a:rPr lang="es-MX" smtClean="0"/>
              <a:t>07/06/2023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3DA8-3BD0-4527-A9EE-1FE7A2ED33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5053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BBC9-7F4C-4E70-BE9B-5C79028F0685}" type="datetimeFigureOut">
              <a:rPr lang="es-MX" smtClean="0"/>
              <a:t>07/06/2023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3DA8-3BD0-4527-A9EE-1FE7A2ED33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2119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BBC9-7F4C-4E70-BE9B-5C79028F0685}" type="datetimeFigureOut">
              <a:rPr lang="es-MX" smtClean="0"/>
              <a:t>07/06/2023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3DA8-3BD0-4527-A9EE-1FE7A2ED33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0143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BBC9-7F4C-4E70-BE9B-5C79028F0685}" type="datetimeFigureOut">
              <a:rPr lang="es-MX" smtClean="0"/>
              <a:t>07/06/2023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3DA8-3BD0-4527-A9EE-1FE7A2ED33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7714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BBBC9-7F4C-4E70-BE9B-5C79028F0685}" type="datetimeFigureOut">
              <a:rPr lang="es-MX" smtClean="0"/>
              <a:t>07/06/2023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53DA8-3BD0-4527-A9EE-1FE7A2ED33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8794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BCA141F8-1204-1012-02C3-F20D04EF7F56}"/>
              </a:ext>
            </a:extLst>
          </p:cNvPr>
          <p:cNvSpPr/>
          <p:nvPr/>
        </p:nvSpPr>
        <p:spPr>
          <a:xfrm>
            <a:off x="457200" y="1348740"/>
            <a:ext cx="1440180" cy="335280"/>
          </a:xfrm>
          <a:prstGeom prst="roundRect">
            <a:avLst/>
          </a:prstGeom>
          <a:solidFill>
            <a:srgbClr val="C99F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Ramo: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EF90C78B-E9D5-428E-B762-8F8FA7BE6149}"/>
              </a:ext>
            </a:extLst>
          </p:cNvPr>
          <p:cNvSpPr/>
          <p:nvPr/>
        </p:nvSpPr>
        <p:spPr>
          <a:xfrm>
            <a:off x="1958340" y="1348740"/>
            <a:ext cx="4442460" cy="33528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9B2AF7C5-E2BA-7C3E-EAC7-08C22C630BCA}"/>
              </a:ext>
            </a:extLst>
          </p:cNvPr>
          <p:cNvSpPr/>
          <p:nvPr/>
        </p:nvSpPr>
        <p:spPr>
          <a:xfrm>
            <a:off x="457200" y="1722120"/>
            <a:ext cx="1440180" cy="335280"/>
          </a:xfrm>
          <a:prstGeom prst="roundRect">
            <a:avLst/>
          </a:prstGeom>
          <a:solidFill>
            <a:srgbClr val="C99F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 presupuestario: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BB091AD1-DBE4-6A5F-3E75-675ABD211D91}"/>
              </a:ext>
            </a:extLst>
          </p:cNvPr>
          <p:cNvSpPr/>
          <p:nvPr/>
        </p:nvSpPr>
        <p:spPr>
          <a:xfrm>
            <a:off x="1958340" y="1722120"/>
            <a:ext cx="4442460" cy="33528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MX" sz="1050" dirty="0">
              <a:solidFill>
                <a:schemeClr val="tx1"/>
              </a:solidFill>
            </a:endParaRPr>
          </a:p>
        </p:txBody>
      </p:sp>
      <p:grpSp>
        <p:nvGrpSpPr>
          <p:cNvPr id="12" name="Grupo 11">
            <a:extLst>
              <a:ext uri="{FF2B5EF4-FFF2-40B4-BE49-F238E27FC236}">
                <a16:creationId xmlns:a16="http://schemas.microsoft.com/office/drawing/2014/main" id="{723798A6-6E6F-C906-05CF-7C4C1E52749A}"/>
              </a:ext>
            </a:extLst>
          </p:cNvPr>
          <p:cNvGrpSpPr/>
          <p:nvPr/>
        </p:nvGrpSpPr>
        <p:grpSpPr>
          <a:xfrm>
            <a:off x="457200" y="2189480"/>
            <a:ext cx="5943600" cy="967740"/>
            <a:chOff x="457200" y="2278380"/>
            <a:chExt cx="5943600" cy="967740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9" name="Rectángulo: esquinas redondeadas 8">
              <a:extLst>
                <a:ext uri="{FF2B5EF4-FFF2-40B4-BE49-F238E27FC236}">
                  <a16:creationId xmlns:a16="http://schemas.microsoft.com/office/drawing/2014/main" id="{2A84DF8E-90D4-7CF4-FA73-7F619CF9762E}"/>
                </a:ext>
              </a:extLst>
            </p:cNvPr>
            <p:cNvSpPr/>
            <p:nvPr/>
          </p:nvSpPr>
          <p:spPr>
            <a:xfrm>
              <a:off x="457200" y="2278380"/>
              <a:ext cx="5943600" cy="20574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dirty="0">
                  <a:solidFill>
                    <a:schemeClr val="tx1"/>
                  </a:solidFill>
                </a:rPr>
                <a:t>Fin superior</a:t>
              </a:r>
            </a:p>
          </p:txBody>
        </p:sp>
        <p:sp>
          <p:nvSpPr>
            <p:cNvPr id="11" name="Rectángulo: esquinas redondeadas 10">
              <a:extLst>
                <a:ext uri="{FF2B5EF4-FFF2-40B4-BE49-F238E27FC236}">
                  <a16:creationId xmlns:a16="http://schemas.microsoft.com/office/drawing/2014/main" id="{608AC03C-E5A3-238F-AF74-87B57F5A7F70}"/>
                </a:ext>
              </a:extLst>
            </p:cNvPr>
            <p:cNvSpPr/>
            <p:nvPr/>
          </p:nvSpPr>
          <p:spPr>
            <a:xfrm>
              <a:off x="457200" y="2495828"/>
              <a:ext cx="5943600" cy="750292"/>
            </a:xfrm>
            <a:prstGeom prst="roundRect">
              <a:avLst>
                <a:gd name="adj" fmla="val 489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MX" sz="1100" dirty="0">
                  <a:solidFill>
                    <a:schemeClr val="tx1"/>
                  </a:solidFill>
                </a:rPr>
                <a:t>Redactar…</a:t>
              </a: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7A52FC1B-8A2A-5D0A-D39E-2D82B42D3BB2}"/>
              </a:ext>
            </a:extLst>
          </p:cNvPr>
          <p:cNvGrpSpPr/>
          <p:nvPr/>
        </p:nvGrpSpPr>
        <p:grpSpPr>
          <a:xfrm>
            <a:off x="457200" y="5324273"/>
            <a:ext cx="5943600" cy="967740"/>
            <a:chOff x="457200" y="3135630"/>
            <a:chExt cx="5943600" cy="967740"/>
          </a:xfrm>
          <a:solidFill>
            <a:srgbClr val="92D050"/>
          </a:solidFill>
        </p:grpSpPr>
        <p:sp>
          <p:nvSpPr>
            <p:cNvPr id="14" name="Rectángulo: esquinas redondeadas 13">
              <a:extLst>
                <a:ext uri="{FF2B5EF4-FFF2-40B4-BE49-F238E27FC236}">
                  <a16:creationId xmlns:a16="http://schemas.microsoft.com/office/drawing/2014/main" id="{5C5F9503-DBAD-ED3E-4C24-2BE56D6CB96F}"/>
                </a:ext>
              </a:extLst>
            </p:cNvPr>
            <p:cNvSpPr/>
            <p:nvPr/>
          </p:nvSpPr>
          <p:spPr>
            <a:xfrm>
              <a:off x="457200" y="3135630"/>
              <a:ext cx="5943600" cy="20574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Objetivo central</a:t>
              </a:r>
            </a:p>
          </p:txBody>
        </p:sp>
        <p:sp>
          <p:nvSpPr>
            <p:cNvPr id="15" name="Rectángulo: esquinas redondeadas 14">
              <a:extLst>
                <a:ext uri="{FF2B5EF4-FFF2-40B4-BE49-F238E27FC236}">
                  <a16:creationId xmlns:a16="http://schemas.microsoft.com/office/drawing/2014/main" id="{264CE04D-FD76-0678-3661-3D1A3DFC7091}"/>
                </a:ext>
              </a:extLst>
            </p:cNvPr>
            <p:cNvSpPr/>
            <p:nvPr/>
          </p:nvSpPr>
          <p:spPr>
            <a:xfrm>
              <a:off x="457200" y="3353078"/>
              <a:ext cx="5943600" cy="750292"/>
            </a:xfrm>
            <a:prstGeom prst="roundRect">
              <a:avLst>
                <a:gd name="adj" fmla="val 489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MX" sz="1100" dirty="0">
                  <a:solidFill>
                    <a:schemeClr val="tx1"/>
                  </a:solidFill>
                </a:rPr>
                <a:t>Redactar…</a:t>
              </a: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7BFA6ACB-D352-44A2-34DC-101E8A129E9B}"/>
              </a:ext>
            </a:extLst>
          </p:cNvPr>
          <p:cNvGrpSpPr/>
          <p:nvPr/>
        </p:nvGrpSpPr>
        <p:grpSpPr>
          <a:xfrm>
            <a:off x="4472940" y="3400627"/>
            <a:ext cx="1927862" cy="756643"/>
            <a:chOff x="457200" y="2278380"/>
            <a:chExt cx="5943600" cy="756643"/>
          </a:xfrm>
          <a:solidFill>
            <a:schemeClr val="bg1">
              <a:lumMod val="95000"/>
            </a:schemeClr>
          </a:solidFill>
        </p:grpSpPr>
        <p:sp>
          <p:nvSpPr>
            <p:cNvPr id="23" name="Rectángulo: esquinas redondeadas 22">
              <a:extLst>
                <a:ext uri="{FF2B5EF4-FFF2-40B4-BE49-F238E27FC236}">
                  <a16:creationId xmlns:a16="http://schemas.microsoft.com/office/drawing/2014/main" id="{92CDC1C5-1D78-F845-2E67-CE407CE803AC}"/>
                </a:ext>
              </a:extLst>
            </p:cNvPr>
            <p:cNvSpPr/>
            <p:nvPr/>
          </p:nvSpPr>
          <p:spPr>
            <a:xfrm>
              <a:off x="457200" y="2278380"/>
              <a:ext cx="5943600" cy="205740"/>
            </a:xfrm>
            <a:prstGeom prst="round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900" b="1" dirty="0">
                  <a:solidFill>
                    <a:schemeClr val="tx1"/>
                  </a:solidFill>
                </a:rPr>
                <a:t>Fin 3b</a:t>
              </a:r>
            </a:p>
          </p:txBody>
        </p:sp>
        <p:sp>
          <p:nvSpPr>
            <p:cNvPr id="24" name="Rectángulo: esquinas redondeadas 23">
              <a:extLst>
                <a:ext uri="{FF2B5EF4-FFF2-40B4-BE49-F238E27FC236}">
                  <a16:creationId xmlns:a16="http://schemas.microsoft.com/office/drawing/2014/main" id="{48CDA746-56F3-B5A1-4F89-076C569C230B}"/>
                </a:ext>
              </a:extLst>
            </p:cNvPr>
            <p:cNvSpPr/>
            <p:nvPr/>
          </p:nvSpPr>
          <p:spPr>
            <a:xfrm>
              <a:off x="457200" y="2511068"/>
              <a:ext cx="5943600" cy="523955"/>
            </a:xfrm>
            <a:prstGeom prst="roundRect">
              <a:avLst>
                <a:gd name="adj" fmla="val 4897"/>
              </a:avLst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MX" sz="900" dirty="0">
                  <a:solidFill>
                    <a:schemeClr val="tx1"/>
                  </a:solidFill>
                </a:rPr>
                <a:t>Redactar…</a:t>
              </a: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663F0567-009F-C950-5F8A-4D67AB61B667}"/>
              </a:ext>
            </a:extLst>
          </p:cNvPr>
          <p:cNvGrpSpPr/>
          <p:nvPr/>
        </p:nvGrpSpPr>
        <p:grpSpPr>
          <a:xfrm>
            <a:off x="2465069" y="3400627"/>
            <a:ext cx="1927862" cy="756643"/>
            <a:chOff x="457200" y="2278380"/>
            <a:chExt cx="5943600" cy="756643"/>
          </a:xfrm>
          <a:solidFill>
            <a:schemeClr val="bg1">
              <a:lumMod val="95000"/>
            </a:schemeClr>
          </a:solidFill>
        </p:grpSpPr>
        <p:sp>
          <p:nvSpPr>
            <p:cNvPr id="26" name="Rectángulo: esquinas redondeadas 25">
              <a:extLst>
                <a:ext uri="{FF2B5EF4-FFF2-40B4-BE49-F238E27FC236}">
                  <a16:creationId xmlns:a16="http://schemas.microsoft.com/office/drawing/2014/main" id="{DDFEF883-1070-B6E2-D344-FE35A5D3C531}"/>
                </a:ext>
              </a:extLst>
            </p:cNvPr>
            <p:cNvSpPr/>
            <p:nvPr/>
          </p:nvSpPr>
          <p:spPr>
            <a:xfrm>
              <a:off x="457200" y="2278380"/>
              <a:ext cx="5943600" cy="205740"/>
            </a:xfrm>
            <a:prstGeom prst="round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900" b="1" dirty="0">
                  <a:solidFill>
                    <a:schemeClr val="tx1"/>
                  </a:solidFill>
                </a:rPr>
                <a:t>Fin 2b</a:t>
              </a:r>
            </a:p>
          </p:txBody>
        </p:sp>
        <p:sp>
          <p:nvSpPr>
            <p:cNvPr id="27" name="Rectángulo: esquinas redondeadas 26">
              <a:extLst>
                <a:ext uri="{FF2B5EF4-FFF2-40B4-BE49-F238E27FC236}">
                  <a16:creationId xmlns:a16="http://schemas.microsoft.com/office/drawing/2014/main" id="{0CAEF62C-F7DC-F7F9-CA6C-F3C1F3143634}"/>
                </a:ext>
              </a:extLst>
            </p:cNvPr>
            <p:cNvSpPr/>
            <p:nvPr/>
          </p:nvSpPr>
          <p:spPr>
            <a:xfrm>
              <a:off x="457200" y="2511068"/>
              <a:ext cx="5943600" cy="523955"/>
            </a:xfrm>
            <a:prstGeom prst="roundRect">
              <a:avLst>
                <a:gd name="adj" fmla="val 4897"/>
              </a:avLst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MX" sz="900" dirty="0">
                  <a:solidFill>
                    <a:schemeClr val="tx1"/>
                  </a:solidFill>
                </a:rPr>
                <a:t>Redactar…</a:t>
              </a: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5F744656-BE1D-C44C-F339-DF929747C43F}"/>
              </a:ext>
            </a:extLst>
          </p:cNvPr>
          <p:cNvGrpSpPr/>
          <p:nvPr/>
        </p:nvGrpSpPr>
        <p:grpSpPr>
          <a:xfrm>
            <a:off x="457199" y="3400627"/>
            <a:ext cx="1927862" cy="750293"/>
            <a:chOff x="457200" y="2278380"/>
            <a:chExt cx="5943600" cy="750293"/>
          </a:xfrm>
          <a:solidFill>
            <a:schemeClr val="bg1">
              <a:lumMod val="95000"/>
            </a:schemeClr>
          </a:solidFill>
        </p:grpSpPr>
        <p:sp>
          <p:nvSpPr>
            <p:cNvPr id="29" name="Rectángulo: esquinas redondeadas 28">
              <a:extLst>
                <a:ext uri="{FF2B5EF4-FFF2-40B4-BE49-F238E27FC236}">
                  <a16:creationId xmlns:a16="http://schemas.microsoft.com/office/drawing/2014/main" id="{A61C7EAF-418A-00A8-BC82-8ED139FB9203}"/>
                </a:ext>
              </a:extLst>
            </p:cNvPr>
            <p:cNvSpPr/>
            <p:nvPr/>
          </p:nvSpPr>
          <p:spPr>
            <a:xfrm>
              <a:off x="457200" y="2278380"/>
              <a:ext cx="5943600" cy="205740"/>
            </a:xfrm>
            <a:prstGeom prst="round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900" b="1" dirty="0">
                  <a:solidFill>
                    <a:schemeClr val="tx1"/>
                  </a:solidFill>
                </a:rPr>
                <a:t>Fin 1b</a:t>
              </a:r>
            </a:p>
          </p:txBody>
        </p:sp>
        <p:sp>
          <p:nvSpPr>
            <p:cNvPr id="30" name="Rectángulo: esquinas redondeadas 29">
              <a:extLst>
                <a:ext uri="{FF2B5EF4-FFF2-40B4-BE49-F238E27FC236}">
                  <a16:creationId xmlns:a16="http://schemas.microsoft.com/office/drawing/2014/main" id="{4AA5FB52-45DA-5910-D0D7-9ADCC636539D}"/>
                </a:ext>
              </a:extLst>
            </p:cNvPr>
            <p:cNvSpPr/>
            <p:nvPr/>
          </p:nvSpPr>
          <p:spPr>
            <a:xfrm>
              <a:off x="457200" y="2511068"/>
              <a:ext cx="5943600" cy="517605"/>
            </a:xfrm>
            <a:prstGeom prst="roundRect">
              <a:avLst>
                <a:gd name="adj" fmla="val 4897"/>
              </a:avLst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MX" sz="900" dirty="0">
                  <a:solidFill>
                    <a:schemeClr val="tx1"/>
                  </a:solidFill>
                </a:rPr>
                <a:t>Redactar…</a:t>
              </a:r>
            </a:p>
          </p:txBody>
        </p:sp>
      </p:grpSp>
      <p:cxnSp>
        <p:nvCxnSpPr>
          <p:cNvPr id="32" name="Conector: angular 31">
            <a:extLst>
              <a:ext uri="{FF2B5EF4-FFF2-40B4-BE49-F238E27FC236}">
                <a16:creationId xmlns:a16="http://schemas.microsoft.com/office/drawing/2014/main" id="{F24367C6-AA67-DD5E-981B-7CB1B3F1000A}"/>
              </a:ext>
            </a:extLst>
          </p:cNvPr>
          <p:cNvCxnSpPr>
            <a:stCxn id="29" idx="0"/>
            <a:endCxn id="11" idx="2"/>
          </p:cNvCxnSpPr>
          <p:nvPr/>
        </p:nvCxnSpPr>
        <p:spPr>
          <a:xfrm rot="5400000" flipH="1" flipV="1">
            <a:off x="2303362" y="2274989"/>
            <a:ext cx="243407" cy="2007870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6" name="Conector: angular 35">
            <a:extLst>
              <a:ext uri="{FF2B5EF4-FFF2-40B4-BE49-F238E27FC236}">
                <a16:creationId xmlns:a16="http://schemas.microsoft.com/office/drawing/2014/main" id="{25B316F2-820E-944C-1EDD-7B6D744CAE46}"/>
              </a:ext>
            </a:extLst>
          </p:cNvPr>
          <p:cNvCxnSpPr>
            <a:cxnSpLocks/>
            <a:stCxn id="23" idx="0"/>
            <a:endCxn id="11" idx="2"/>
          </p:cNvCxnSpPr>
          <p:nvPr/>
        </p:nvCxnSpPr>
        <p:spPr>
          <a:xfrm rot="16200000" flipV="1">
            <a:off x="4311233" y="2274988"/>
            <a:ext cx="243407" cy="2007871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71" name="Grupo 70">
            <a:extLst>
              <a:ext uri="{FF2B5EF4-FFF2-40B4-BE49-F238E27FC236}">
                <a16:creationId xmlns:a16="http://schemas.microsoft.com/office/drawing/2014/main" id="{65E261EF-D1F2-CAC3-4CAD-743BA9318547}"/>
              </a:ext>
            </a:extLst>
          </p:cNvPr>
          <p:cNvGrpSpPr/>
          <p:nvPr/>
        </p:nvGrpSpPr>
        <p:grpSpPr>
          <a:xfrm>
            <a:off x="4472940" y="4326482"/>
            <a:ext cx="1927862" cy="756643"/>
            <a:chOff x="457200" y="2278380"/>
            <a:chExt cx="5943600" cy="756643"/>
          </a:xfrm>
          <a:solidFill>
            <a:schemeClr val="bg1">
              <a:lumMod val="95000"/>
            </a:schemeClr>
          </a:solidFill>
        </p:grpSpPr>
        <p:sp>
          <p:nvSpPr>
            <p:cNvPr id="72" name="Rectángulo: esquinas redondeadas 71">
              <a:extLst>
                <a:ext uri="{FF2B5EF4-FFF2-40B4-BE49-F238E27FC236}">
                  <a16:creationId xmlns:a16="http://schemas.microsoft.com/office/drawing/2014/main" id="{AAF00B2F-4A12-11ED-FDF2-2FBDA0B3F9DB}"/>
                </a:ext>
              </a:extLst>
            </p:cNvPr>
            <p:cNvSpPr/>
            <p:nvPr/>
          </p:nvSpPr>
          <p:spPr>
            <a:xfrm>
              <a:off x="457200" y="2278380"/>
              <a:ext cx="5943600" cy="205740"/>
            </a:xfrm>
            <a:prstGeom prst="round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900" b="1" dirty="0">
                  <a:solidFill>
                    <a:schemeClr val="tx1"/>
                  </a:solidFill>
                </a:rPr>
                <a:t>Fin 3a</a:t>
              </a:r>
            </a:p>
          </p:txBody>
        </p:sp>
        <p:sp>
          <p:nvSpPr>
            <p:cNvPr id="73" name="Rectángulo: esquinas redondeadas 72">
              <a:extLst>
                <a:ext uri="{FF2B5EF4-FFF2-40B4-BE49-F238E27FC236}">
                  <a16:creationId xmlns:a16="http://schemas.microsoft.com/office/drawing/2014/main" id="{D6B43F9C-6DEA-CB87-8FCE-57E0444F05B6}"/>
                </a:ext>
              </a:extLst>
            </p:cNvPr>
            <p:cNvSpPr/>
            <p:nvPr/>
          </p:nvSpPr>
          <p:spPr>
            <a:xfrm>
              <a:off x="457200" y="2511068"/>
              <a:ext cx="5943600" cy="523955"/>
            </a:xfrm>
            <a:prstGeom prst="roundRect">
              <a:avLst>
                <a:gd name="adj" fmla="val 4897"/>
              </a:avLst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MX" sz="900" dirty="0">
                  <a:solidFill>
                    <a:schemeClr val="tx1"/>
                  </a:solidFill>
                </a:rPr>
                <a:t>Redactar…</a:t>
              </a: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DA726EE1-539A-1F70-0D59-074EF24D281E}"/>
              </a:ext>
            </a:extLst>
          </p:cNvPr>
          <p:cNvGrpSpPr/>
          <p:nvPr/>
        </p:nvGrpSpPr>
        <p:grpSpPr>
          <a:xfrm>
            <a:off x="2465069" y="4326482"/>
            <a:ext cx="1927862" cy="756643"/>
            <a:chOff x="457200" y="2278380"/>
            <a:chExt cx="5943600" cy="756643"/>
          </a:xfrm>
          <a:solidFill>
            <a:schemeClr val="bg1">
              <a:lumMod val="95000"/>
            </a:schemeClr>
          </a:solidFill>
        </p:grpSpPr>
        <p:sp>
          <p:nvSpPr>
            <p:cNvPr id="75" name="Rectángulo: esquinas redondeadas 74">
              <a:extLst>
                <a:ext uri="{FF2B5EF4-FFF2-40B4-BE49-F238E27FC236}">
                  <a16:creationId xmlns:a16="http://schemas.microsoft.com/office/drawing/2014/main" id="{FF10F466-118B-559C-583E-DBB5C1CE41F5}"/>
                </a:ext>
              </a:extLst>
            </p:cNvPr>
            <p:cNvSpPr/>
            <p:nvPr/>
          </p:nvSpPr>
          <p:spPr>
            <a:xfrm>
              <a:off x="457200" y="2278380"/>
              <a:ext cx="5943600" cy="205740"/>
            </a:xfrm>
            <a:prstGeom prst="round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900" b="1" dirty="0">
                  <a:solidFill>
                    <a:schemeClr val="tx1"/>
                  </a:solidFill>
                </a:rPr>
                <a:t>Fin 2a</a:t>
              </a:r>
            </a:p>
          </p:txBody>
        </p:sp>
        <p:sp>
          <p:nvSpPr>
            <p:cNvPr id="76" name="Rectángulo: esquinas redondeadas 75">
              <a:extLst>
                <a:ext uri="{FF2B5EF4-FFF2-40B4-BE49-F238E27FC236}">
                  <a16:creationId xmlns:a16="http://schemas.microsoft.com/office/drawing/2014/main" id="{D802290D-04AC-7FFB-94A7-70D7D785D349}"/>
                </a:ext>
              </a:extLst>
            </p:cNvPr>
            <p:cNvSpPr/>
            <p:nvPr/>
          </p:nvSpPr>
          <p:spPr>
            <a:xfrm>
              <a:off x="457200" y="2511068"/>
              <a:ext cx="5943600" cy="523955"/>
            </a:xfrm>
            <a:prstGeom prst="roundRect">
              <a:avLst>
                <a:gd name="adj" fmla="val 4897"/>
              </a:avLst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MX" sz="900" dirty="0">
                  <a:solidFill>
                    <a:schemeClr val="tx1"/>
                  </a:solidFill>
                </a:rPr>
                <a:t>Redactar…</a:t>
              </a: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CDF26854-B433-5FE7-AD77-30FF4AA40715}"/>
              </a:ext>
            </a:extLst>
          </p:cNvPr>
          <p:cNvGrpSpPr/>
          <p:nvPr/>
        </p:nvGrpSpPr>
        <p:grpSpPr>
          <a:xfrm>
            <a:off x="457199" y="4326482"/>
            <a:ext cx="1927862" cy="750293"/>
            <a:chOff x="457200" y="2278380"/>
            <a:chExt cx="5943600" cy="750293"/>
          </a:xfrm>
          <a:solidFill>
            <a:schemeClr val="bg1">
              <a:lumMod val="95000"/>
            </a:schemeClr>
          </a:solidFill>
        </p:grpSpPr>
        <p:sp>
          <p:nvSpPr>
            <p:cNvPr id="78" name="Rectángulo: esquinas redondeadas 77">
              <a:extLst>
                <a:ext uri="{FF2B5EF4-FFF2-40B4-BE49-F238E27FC236}">
                  <a16:creationId xmlns:a16="http://schemas.microsoft.com/office/drawing/2014/main" id="{766F8CD0-7556-319B-F032-42FB08B78DFA}"/>
                </a:ext>
              </a:extLst>
            </p:cNvPr>
            <p:cNvSpPr/>
            <p:nvPr/>
          </p:nvSpPr>
          <p:spPr>
            <a:xfrm>
              <a:off x="457200" y="2278380"/>
              <a:ext cx="5943600" cy="205740"/>
            </a:xfrm>
            <a:prstGeom prst="round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900" b="1" dirty="0">
                  <a:solidFill>
                    <a:schemeClr val="tx1"/>
                  </a:solidFill>
                </a:rPr>
                <a:t>Fin 1a</a:t>
              </a:r>
            </a:p>
          </p:txBody>
        </p:sp>
        <p:sp>
          <p:nvSpPr>
            <p:cNvPr id="79" name="Rectángulo: esquinas redondeadas 78">
              <a:extLst>
                <a:ext uri="{FF2B5EF4-FFF2-40B4-BE49-F238E27FC236}">
                  <a16:creationId xmlns:a16="http://schemas.microsoft.com/office/drawing/2014/main" id="{369ABF0D-51D3-3188-238C-BFE285775A5A}"/>
                </a:ext>
              </a:extLst>
            </p:cNvPr>
            <p:cNvSpPr/>
            <p:nvPr/>
          </p:nvSpPr>
          <p:spPr>
            <a:xfrm>
              <a:off x="457200" y="2511068"/>
              <a:ext cx="5943600" cy="517605"/>
            </a:xfrm>
            <a:prstGeom prst="roundRect">
              <a:avLst>
                <a:gd name="adj" fmla="val 4897"/>
              </a:avLst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MX" sz="900" dirty="0">
                  <a:solidFill>
                    <a:schemeClr val="tx1"/>
                  </a:solidFill>
                </a:rPr>
                <a:t>Redactar…</a:t>
              </a:r>
            </a:p>
          </p:txBody>
        </p:sp>
      </p:grpSp>
      <p:cxnSp>
        <p:nvCxnSpPr>
          <p:cNvPr id="92" name="Conector recto de flecha 91">
            <a:extLst>
              <a:ext uri="{FF2B5EF4-FFF2-40B4-BE49-F238E27FC236}">
                <a16:creationId xmlns:a16="http://schemas.microsoft.com/office/drawing/2014/main" id="{2124E7C4-FC3F-B6EC-5584-7B35C1C01F1D}"/>
              </a:ext>
            </a:extLst>
          </p:cNvPr>
          <p:cNvCxnSpPr>
            <a:stCxn id="26" idx="0"/>
            <a:endCxn id="11" idx="2"/>
          </p:cNvCxnSpPr>
          <p:nvPr/>
        </p:nvCxnSpPr>
        <p:spPr>
          <a:xfrm flipV="1">
            <a:off x="3429000" y="3157220"/>
            <a:ext cx="0" cy="24340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4" name="Conector recto de flecha 93">
            <a:extLst>
              <a:ext uri="{FF2B5EF4-FFF2-40B4-BE49-F238E27FC236}">
                <a16:creationId xmlns:a16="http://schemas.microsoft.com/office/drawing/2014/main" id="{AE789D96-04EF-C858-7424-CFCB385F97CD}"/>
              </a:ext>
            </a:extLst>
          </p:cNvPr>
          <p:cNvCxnSpPr>
            <a:stCxn id="75" idx="0"/>
            <a:endCxn id="27" idx="2"/>
          </p:cNvCxnSpPr>
          <p:nvPr/>
        </p:nvCxnSpPr>
        <p:spPr>
          <a:xfrm flipV="1">
            <a:off x="3429000" y="4157270"/>
            <a:ext cx="0" cy="1692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6" name="Conector recto de flecha 95">
            <a:extLst>
              <a:ext uri="{FF2B5EF4-FFF2-40B4-BE49-F238E27FC236}">
                <a16:creationId xmlns:a16="http://schemas.microsoft.com/office/drawing/2014/main" id="{3FC65504-BBA0-33D1-480C-1E78A73D755B}"/>
              </a:ext>
            </a:extLst>
          </p:cNvPr>
          <p:cNvCxnSpPr>
            <a:stCxn id="78" idx="0"/>
            <a:endCxn id="30" idx="2"/>
          </p:cNvCxnSpPr>
          <p:nvPr/>
        </p:nvCxnSpPr>
        <p:spPr>
          <a:xfrm flipV="1">
            <a:off x="1421130" y="4150920"/>
            <a:ext cx="0" cy="17556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8" name="Conector recto de flecha 97">
            <a:extLst>
              <a:ext uri="{FF2B5EF4-FFF2-40B4-BE49-F238E27FC236}">
                <a16:creationId xmlns:a16="http://schemas.microsoft.com/office/drawing/2014/main" id="{AB70F087-23F2-24ED-072B-630707242480}"/>
              </a:ext>
            </a:extLst>
          </p:cNvPr>
          <p:cNvCxnSpPr>
            <a:stCxn id="72" idx="0"/>
            <a:endCxn id="24" idx="2"/>
          </p:cNvCxnSpPr>
          <p:nvPr/>
        </p:nvCxnSpPr>
        <p:spPr>
          <a:xfrm flipV="1">
            <a:off x="5436871" y="4157270"/>
            <a:ext cx="0" cy="1692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1" name="Conector recto de flecha 120">
            <a:extLst>
              <a:ext uri="{FF2B5EF4-FFF2-40B4-BE49-F238E27FC236}">
                <a16:creationId xmlns:a16="http://schemas.microsoft.com/office/drawing/2014/main" id="{C9713EC7-76FF-B681-B9D9-7ECA20DD45B5}"/>
              </a:ext>
            </a:extLst>
          </p:cNvPr>
          <p:cNvCxnSpPr>
            <a:stCxn id="14" idx="0"/>
            <a:endCxn id="76" idx="2"/>
          </p:cNvCxnSpPr>
          <p:nvPr/>
        </p:nvCxnSpPr>
        <p:spPr>
          <a:xfrm flipV="1">
            <a:off x="3429000" y="5083125"/>
            <a:ext cx="0" cy="2411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3" name="Conector: angular 122">
            <a:extLst>
              <a:ext uri="{FF2B5EF4-FFF2-40B4-BE49-F238E27FC236}">
                <a16:creationId xmlns:a16="http://schemas.microsoft.com/office/drawing/2014/main" id="{41DABEB1-B91F-8E7C-6D88-A015E0F0FEE9}"/>
              </a:ext>
            </a:extLst>
          </p:cNvPr>
          <p:cNvCxnSpPr>
            <a:stCxn id="14" idx="0"/>
            <a:endCxn id="79" idx="2"/>
          </p:cNvCxnSpPr>
          <p:nvPr/>
        </p:nvCxnSpPr>
        <p:spPr>
          <a:xfrm rot="16200000" flipV="1">
            <a:off x="2301316" y="4196589"/>
            <a:ext cx="247498" cy="2007870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5" name="Conector: angular 124">
            <a:extLst>
              <a:ext uri="{FF2B5EF4-FFF2-40B4-BE49-F238E27FC236}">
                <a16:creationId xmlns:a16="http://schemas.microsoft.com/office/drawing/2014/main" id="{C0D362BE-0402-69BD-455F-3AFB6B973DA0}"/>
              </a:ext>
            </a:extLst>
          </p:cNvPr>
          <p:cNvCxnSpPr>
            <a:stCxn id="14" idx="0"/>
            <a:endCxn id="73" idx="2"/>
          </p:cNvCxnSpPr>
          <p:nvPr/>
        </p:nvCxnSpPr>
        <p:spPr>
          <a:xfrm rot="5400000" flipH="1" flipV="1">
            <a:off x="4312361" y="4199764"/>
            <a:ext cx="241148" cy="2007871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126" name="Grupo 125">
            <a:extLst>
              <a:ext uri="{FF2B5EF4-FFF2-40B4-BE49-F238E27FC236}">
                <a16:creationId xmlns:a16="http://schemas.microsoft.com/office/drawing/2014/main" id="{506E0B24-C5A6-6023-6E97-3937619AA049}"/>
              </a:ext>
            </a:extLst>
          </p:cNvPr>
          <p:cNvGrpSpPr/>
          <p:nvPr/>
        </p:nvGrpSpPr>
        <p:grpSpPr>
          <a:xfrm>
            <a:off x="4472940" y="6527804"/>
            <a:ext cx="1927862" cy="756643"/>
            <a:chOff x="457200" y="2278380"/>
            <a:chExt cx="5943600" cy="756643"/>
          </a:xfrm>
          <a:solidFill>
            <a:schemeClr val="bg1">
              <a:lumMod val="95000"/>
            </a:schemeClr>
          </a:solidFill>
        </p:grpSpPr>
        <p:sp>
          <p:nvSpPr>
            <p:cNvPr id="127" name="Rectángulo: esquinas redondeadas 126">
              <a:extLst>
                <a:ext uri="{FF2B5EF4-FFF2-40B4-BE49-F238E27FC236}">
                  <a16:creationId xmlns:a16="http://schemas.microsoft.com/office/drawing/2014/main" id="{6E04C67A-BC92-1928-9F98-9B00AE6750F2}"/>
                </a:ext>
              </a:extLst>
            </p:cNvPr>
            <p:cNvSpPr/>
            <p:nvPr/>
          </p:nvSpPr>
          <p:spPr>
            <a:xfrm>
              <a:off x="457200" y="2278380"/>
              <a:ext cx="5943600" cy="205740"/>
            </a:xfrm>
            <a:prstGeom prst="round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900" b="1" dirty="0">
                  <a:solidFill>
                    <a:schemeClr val="tx1"/>
                  </a:solidFill>
                </a:rPr>
                <a:t>Medio 3b</a:t>
              </a:r>
            </a:p>
          </p:txBody>
        </p:sp>
        <p:sp>
          <p:nvSpPr>
            <p:cNvPr id="128" name="Rectángulo: esquinas redondeadas 127">
              <a:extLst>
                <a:ext uri="{FF2B5EF4-FFF2-40B4-BE49-F238E27FC236}">
                  <a16:creationId xmlns:a16="http://schemas.microsoft.com/office/drawing/2014/main" id="{25D2E53E-DB15-4AE8-16BA-9227B6605CF7}"/>
                </a:ext>
              </a:extLst>
            </p:cNvPr>
            <p:cNvSpPr/>
            <p:nvPr/>
          </p:nvSpPr>
          <p:spPr>
            <a:xfrm>
              <a:off x="457200" y="2511068"/>
              <a:ext cx="5943600" cy="523955"/>
            </a:xfrm>
            <a:prstGeom prst="roundRect">
              <a:avLst>
                <a:gd name="adj" fmla="val 4897"/>
              </a:avLst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MX" sz="900" dirty="0">
                  <a:solidFill>
                    <a:schemeClr val="tx1"/>
                  </a:solidFill>
                </a:rPr>
                <a:t>Redactar…</a:t>
              </a:r>
            </a:p>
          </p:txBody>
        </p:sp>
      </p:grpSp>
      <p:grpSp>
        <p:nvGrpSpPr>
          <p:cNvPr id="129" name="Grupo 128">
            <a:extLst>
              <a:ext uri="{FF2B5EF4-FFF2-40B4-BE49-F238E27FC236}">
                <a16:creationId xmlns:a16="http://schemas.microsoft.com/office/drawing/2014/main" id="{71FC636B-A3CC-F313-8A4D-E02A412EC7C9}"/>
              </a:ext>
            </a:extLst>
          </p:cNvPr>
          <p:cNvGrpSpPr/>
          <p:nvPr/>
        </p:nvGrpSpPr>
        <p:grpSpPr>
          <a:xfrm>
            <a:off x="2465069" y="6527804"/>
            <a:ext cx="1927862" cy="756643"/>
            <a:chOff x="457200" y="2278380"/>
            <a:chExt cx="5943600" cy="756643"/>
          </a:xfrm>
          <a:solidFill>
            <a:schemeClr val="bg1">
              <a:lumMod val="95000"/>
            </a:schemeClr>
          </a:solidFill>
        </p:grpSpPr>
        <p:sp>
          <p:nvSpPr>
            <p:cNvPr id="130" name="Rectángulo: esquinas redondeadas 129">
              <a:extLst>
                <a:ext uri="{FF2B5EF4-FFF2-40B4-BE49-F238E27FC236}">
                  <a16:creationId xmlns:a16="http://schemas.microsoft.com/office/drawing/2014/main" id="{B7827785-3206-AC8A-4B76-DDC33CE2265E}"/>
                </a:ext>
              </a:extLst>
            </p:cNvPr>
            <p:cNvSpPr/>
            <p:nvPr/>
          </p:nvSpPr>
          <p:spPr>
            <a:xfrm>
              <a:off x="457200" y="2278380"/>
              <a:ext cx="5943600" cy="205740"/>
            </a:xfrm>
            <a:prstGeom prst="round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900" b="1" dirty="0">
                  <a:solidFill>
                    <a:schemeClr val="tx1"/>
                  </a:solidFill>
                </a:rPr>
                <a:t>Medio 2b</a:t>
              </a:r>
            </a:p>
          </p:txBody>
        </p:sp>
        <p:sp>
          <p:nvSpPr>
            <p:cNvPr id="131" name="Rectángulo: esquinas redondeadas 130">
              <a:extLst>
                <a:ext uri="{FF2B5EF4-FFF2-40B4-BE49-F238E27FC236}">
                  <a16:creationId xmlns:a16="http://schemas.microsoft.com/office/drawing/2014/main" id="{7BBB9B7F-6773-23D9-EBD6-A6360B2DC34F}"/>
                </a:ext>
              </a:extLst>
            </p:cNvPr>
            <p:cNvSpPr/>
            <p:nvPr/>
          </p:nvSpPr>
          <p:spPr>
            <a:xfrm>
              <a:off x="457200" y="2511068"/>
              <a:ext cx="5943600" cy="523955"/>
            </a:xfrm>
            <a:prstGeom prst="roundRect">
              <a:avLst>
                <a:gd name="adj" fmla="val 4897"/>
              </a:avLst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MX" sz="900" dirty="0">
                  <a:solidFill>
                    <a:schemeClr val="tx1"/>
                  </a:solidFill>
                </a:rPr>
                <a:t>Redactar…</a:t>
              </a:r>
            </a:p>
          </p:txBody>
        </p:sp>
      </p:grpSp>
      <p:grpSp>
        <p:nvGrpSpPr>
          <p:cNvPr id="132" name="Grupo 131">
            <a:extLst>
              <a:ext uri="{FF2B5EF4-FFF2-40B4-BE49-F238E27FC236}">
                <a16:creationId xmlns:a16="http://schemas.microsoft.com/office/drawing/2014/main" id="{8E887471-607B-F0BC-081B-9B5930030308}"/>
              </a:ext>
            </a:extLst>
          </p:cNvPr>
          <p:cNvGrpSpPr/>
          <p:nvPr/>
        </p:nvGrpSpPr>
        <p:grpSpPr>
          <a:xfrm>
            <a:off x="457199" y="6527804"/>
            <a:ext cx="1927862" cy="750293"/>
            <a:chOff x="457200" y="2278380"/>
            <a:chExt cx="5943600" cy="750293"/>
          </a:xfrm>
          <a:solidFill>
            <a:schemeClr val="bg1">
              <a:lumMod val="95000"/>
            </a:schemeClr>
          </a:solidFill>
        </p:grpSpPr>
        <p:sp>
          <p:nvSpPr>
            <p:cNvPr id="133" name="Rectángulo: esquinas redondeadas 132">
              <a:extLst>
                <a:ext uri="{FF2B5EF4-FFF2-40B4-BE49-F238E27FC236}">
                  <a16:creationId xmlns:a16="http://schemas.microsoft.com/office/drawing/2014/main" id="{860844F6-1A53-6F56-4C9F-BC9542F12238}"/>
                </a:ext>
              </a:extLst>
            </p:cNvPr>
            <p:cNvSpPr/>
            <p:nvPr/>
          </p:nvSpPr>
          <p:spPr>
            <a:xfrm>
              <a:off x="457200" y="2278380"/>
              <a:ext cx="5943600" cy="205740"/>
            </a:xfrm>
            <a:prstGeom prst="round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900" b="1" dirty="0">
                  <a:solidFill>
                    <a:schemeClr val="tx1"/>
                  </a:solidFill>
                </a:rPr>
                <a:t>Medio 1b</a:t>
              </a:r>
            </a:p>
          </p:txBody>
        </p:sp>
        <p:sp>
          <p:nvSpPr>
            <p:cNvPr id="134" name="Rectángulo: esquinas redondeadas 133">
              <a:extLst>
                <a:ext uri="{FF2B5EF4-FFF2-40B4-BE49-F238E27FC236}">
                  <a16:creationId xmlns:a16="http://schemas.microsoft.com/office/drawing/2014/main" id="{FE2E7CCB-1B82-83DE-BC94-DB28510BAC87}"/>
                </a:ext>
              </a:extLst>
            </p:cNvPr>
            <p:cNvSpPr/>
            <p:nvPr/>
          </p:nvSpPr>
          <p:spPr>
            <a:xfrm>
              <a:off x="457200" y="2511068"/>
              <a:ext cx="5943600" cy="517605"/>
            </a:xfrm>
            <a:prstGeom prst="roundRect">
              <a:avLst>
                <a:gd name="adj" fmla="val 4897"/>
              </a:avLst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MX" sz="900" dirty="0">
                  <a:solidFill>
                    <a:schemeClr val="tx1"/>
                  </a:solidFill>
                </a:rPr>
                <a:t>Redactar…</a:t>
              </a:r>
            </a:p>
          </p:txBody>
        </p:sp>
      </p:grpSp>
      <p:grpSp>
        <p:nvGrpSpPr>
          <p:cNvPr id="135" name="Grupo 134">
            <a:extLst>
              <a:ext uri="{FF2B5EF4-FFF2-40B4-BE49-F238E27FC236}">
                <a16:creationId xmlns:a16="http://schemas.microsoft.com/office/drawing/2014/main" id="{F06D3CB1-F454-36A3-8A9D-3F91C42D3F7E}"/>
              </a:ext>
            </a:extLst>
          </p:cNvPr>
          <p:cNvGrpSpPr/>
          <p:nvPr/>
        </p:nvGrpSpPr>
        <p:grpSpPr>
          <a:xfrm>
            <a:off x="4472940" y="7453659"/>
            <a:ext cx="1927862" cy="756643"/>
            <a:chOff x="457200" y="2278380"/>
            <a:chExt cx="5943600" cy="756643"/>
          </a:xfrm>
          <a:solidFill>
            <a:schemeClr val="bg1">
              <a:lumMod val="95000"/>
            </a:schemeClr>
          </a:solidFill>
        </p:grpSpPr>
        <p:sp>
          <p:nvSpPr>
            <p:cNvPr id="136" name="Rectángulo: esquinas redondeadas 135">
              <a:extLst>
                <a:ext uri="{FF2B5EF4-FFF2-40B4-BE49-F238E27FC236}">
                  <a16:creationId xmlns:a16="http://schemas.microsoft.com/office/drawing/2014/main" id="{66CE83C2-84F8-01E7-2AD8-33889662CF06}"/>
                </a:ext>
              </a:extLst>
            </p:cNvPr>
            <p:cNvSpPr/>
            <p:nvPr/>
          </p:nvSpPr>
          <p:spPr>
            <a:xfrm>
              <a:off x="457200" y="2278380"/>
              <a:ext cx="5943600" cy="205740"/>
            </a:xfrm>
            <a:prstGeom prst="round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900" b="1" dirty="0">
                  <a:solidFill>
                    <a:schemeClr val="tx1"/>
                  </a:solidFill>
                </a:rPr>
                <a:t>Medio 3a</a:t>
              </a:r>
            </a:p>
          </p:txBody>
        </p:sp>
        <p:sp>
          <p:nvSpPr>
            <p:cNvPr id="137" name="Rectángulo: esquinas redondeadas 136">
              <a:extLst>
                <a:ext uri="{FF2B5EF4-FFF2-40B4-BE49-F238E27FC236}">
                  <a16:creationId xmlns:a16="http://schemas.microsoft.com/office/drawing/2014/main" id="{B6D5FC29-7B4E-9AE8-F7F2-D16E159B62EF}"/>
                </a:ext>
              </a:extLst>
            </p:cNvPr>
            <p:cNvSpPr/>
            <p:nvPr/>
          </p:nvSpPr>
          <p:spPr>
            <a:xfrm>
              <a:off x="457200" y="2511068"/>
              <a:ext cx="5943600" cy="523955"/>
            </a:xfrm>
            <a:prstGeom prst="roundRect">
              <a:avLst>
                <a:gd name="adj" fmla="val 4897"/>
              </a:avLst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MX" sz="900" dirty="0">
                  <a:solidFill>
                    <a:schemeClr val="tx1"/>
                  </a:solidFill>
                </a:rPr>
                <a:t>Redactar…</a:t>
              </a:r>
            </a:p>
          </p:txBody>
        </p:sp>
      </p:grpSp>
      <p:grpSp>
        <p:nvGrpSpPr>
          <p:cNvPr id="138" name="Grupo 137">
            <a:extLst>
              <a:ext uri="{FF2B5EF4-FFF2-40B4-BE49-F238E27FC236}">
                <a16:creationId xmlns:a16="http://schemas.microsoft.com/office/drawing/2014/main" id="{C975E4D6-2846-F7F7-B954-2BC468001AD0}"/>
              </a:ext>
            </a:extLst>
          </p:cNvPr>
          <p:cNvGrpSpPr/>
          <p:nvPr/>
        </p:nvGrpSpPr>
        <p:grpSpPr>
          <a:xfrm>
            <a:off x="2465069" y="7453659"/>
            <a:ext cx="1927862" cy="756643"/>
            <a:chOff x="457200" y="2278380"/>
            <a:chExt cx="5943600" cy="756643"/>
          </a:xfrm>
          <a:solidFill>
            <a:schemeClr val="bg1">
              <a:lumMod val="95000"/>
            </a:schemeClr>
          </a:solidFill>
        </p:grpSpPr>
        <p:sp>
          <p:nvSpPr>
            <p:cNvPr id="139" name="Rectángulo: esquinas redondeadas 138">
              <a:extLst>
                <a:ext uri="{FF2B5EF4-FFF2-40B4-BE49-F238E27FC236}">
                  <a16:creationId xmlns:a16="http://schemas.microsoft.com/office/drawing/2014/main" id="{4D9D6045-CB1D-98EE-5A2D-06A168EE391A}"/>
                </a:ext>
              </a:extLst>
            </p:cNvPr>
            <p:cNvSpPr/>
            <p:nvPr/>
          </p:nvSpPr>
          <p:spPr>
            <a:xfrm>
              <a:off x="457200" y="2278380"/>
              <a:ext cx="5943600" cy="205740"/>
            </a:xfrm>
            <a:prstGeom prst="round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900" b="1" dirty="0">
                  <a:solidFill>
                    <a:schemeClr val="tx1"/>
                  </a:solidFill>
                </a:rPr>
                <a:t>Medio 2a</a:t>
              </a:r>
            </a:p>
          </p:txBody>
        </p:sp>
        <p:sp>
          <p:nvSpPr>
            <p:cNvPr id="140" name="Rectángulo: esquinas redondeadas 139">
              <a:extLst>
                <a:ext uri="{FF2B5EF4-FFF2-40B4-BE49-F238E27FC236}">
                  <a16:creationId xmlns:a16="http://schemas.microsoft.com/office/drawing/2014/main" id="{98C75825-1A16-659D-3966-3FD981F898D6}"/>
                </a:ext>
              </a:extLst>
            </p:cNvPr>
            <p:cNvSpPr/>
            <p:nvPr/>
          </p:nvSpPr>
          <p:spPr>
            <a:xfrm>
              <a:off x="457200" y="2511068"/>
              <a:ext cx="5943600" cy="523955"/>
            </a:xfrm>
            <a:prstGeom prst="roundRect">
              <a:avLst>
                <a:gd name="adj" fmla="val 4897"/>
              </a:avLst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MX" sz="900" dirty="0">
                  <a:solidFill>
                    <a:schemeClr val="tx1"/>
                  </a:solidFill>
                </a:rPr>
                <a:t>Redactar…</a:t>
              </a:r>
            </a:p>
          </p:txBody>
        </p:sp>
      </p:grpSp>
      <p:grpSp>
        <p:nvGrpSpPr>
          <p:cNvPr id="141" name="Grupo 140">
            <a:extLst>
              <a:ext uri="{FF2B5EF4-FFF2-40B4-BE49-F238E27FC236}">
                <a16:creationId xmlns:a16="http://schemas.microsoft.com/office/drawing/2014/main" id="{A31BBF61-0C20-EE88-A552-A959C5B6C7B1}"/>
              </a:ext>
            </a:extLst>
          </p:cNvPr>
          <p:cNvGrpSpPr/>
          <p:nvPr/>
        </p:nvGrpSpPr>
        <p:grpSpPr>
          <a:xfrm>
            <a:off x="457199" y="7453659"/>
            <a:ext cx="1927862" cy="750293"/>
            <a:chOff x="457200" y="2278380"/>
            <a:chExt cx="5943600" cy="750293"/>
          </a:xfrm>
          <a:solidFill>
            <a:schemeClr val="bg1">
              <a:lumMod val="95000"/>
            </a:schemeClr>
          </a:solidFill>
        </p:grpSpPr>
        <p:sp>
          <p:nvSpPr>
            <p:cNvPr id="142" name="Rectángulo: esquinas redondeadas 141">
              <a:extLst>
                <a:ext uri="{FF2B5EF4-FFF2-40B4-BE49-F238E27FC236}">
                  <a16:creationId xmlns:a16="http://schemas.microsoft.com/office/drawing/2014/main" id="{A9E46E30-6648-DA64-6CB4-5089361C3693}"/>
                </a:ext>
              </a:extLst>
            </p:cNvPr>
            <p:cNvSpPr/>
            <p:nvPr/>
          </p:nvSpPr>
          <p:spPr>
            <a:xfrm>
              <a:off x="457200" y="2278380"/>
              <a:ext cx="5943600" cy="205740"/>
            </a:xfrm>
            <a:prstGeom prst="round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900" b="1" dirty="0">
                  <a:solidFill>
                    <a:schemeClr val="tx1"/>
                  </a:solidFill>
                </a:rPr>
                <a:t>Medio 1a</a:t>
              </a:r>
            </a:p>
          </p:txBody>
        </p:sp>
        <p:sp>
          <p:nvSpPr>
            <p:cNvPr id="143" name="Rectángulo: esquinas redondeadas 142">
              <a:extLst>
                <a:ext uri="{FF2B5EF4-FFF2-40B4-BE49-F238E27FC236}">
                  <a16:creationId xmlns:a16="http://schemas.microsoft.com/office/drawing/2014/main" id="{668B9AD9-C40C-05D1-BE4B-99D6D78D7C43}"/>
                </a:ext>
              </a:extLst>
            </p:cNvPr>
            <p:cNvSpPr/>
            <p:nvPr/>
          </p:nvSpPr>
          <p:spPr>
            <a:xfrm>
              <a:off x="457200" y="2511068"/>
              <a:ext cx="5943600" cy="517605"/>
            </a:xfrm>
            <a:prstGeom prst="roundRect">
              <a:avLst>
                <a:gd name="adj" fmla="val 4897"/>
              </a:avLst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MX" sz="900" dirty="0">
                  <a:solidFill>
                    <a:schemeClr val="tx1"/>
                  </a:solidFill>
                </a:rPr>
                <a:t>Redactar…</a:t>
              </a:r>
            </a:p>
          </p:txBody>
        </p:sp>
      </p:grpSp>
      <p:sp>
        <p:nvSpPr>
          <p:cNvPr id="144" name="Rectángulo: esquinas redondeadas 143">
            <a:extLst>
              <a:ext uri="{FF2B5EF4-FFF2-40B4-BE49-F238E27FC236}">
                <a16:creationId xmlns:a16="http://schemas.microsoft.com/office/drawing/2014/main" id="{12438FEA-377D-AE02-567F-84AE3AFDAC3B}"/>
              </a:ext>
            </a:extLst>
          </p:cNvPr>
          <p:cNvSpPr/>
          <p:nvPr/>
        </p:nvSpPr>
        <p:spPr>
          <a:xfrm>
            <a:off x="457200" y="8423940"/>
            <a:ext cx="1371600" cy="20574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Fecha de elaboración:</a:t>
            </a:r>
          </a:p>
        </p:txBody>
      </p:sp>
      <p:sp>
        <p:nvSpPr>
          <p:cNvPr id="145" name="Rectángulo: esquinas redondeadas 144">
            <a:extLst>
              <a:ext uri="{FF2B5EF4-FFF2-40B4-BE49-F238E27FC236}">
                <a16:creationId xmlns:a16="http://schemas.microsoft.com/office/drawing/2014/main" id="{7565F912-031C-0128-9B58-385E2767BC96}"/>
              </a:ext>
            </a:extLst>
          </p:cNvPr>
          <p:cNvSpPr/>
          <p:nvPr/>
        </p:nvSpPr>
        <p:spPr>
          <a:xfrm>
            <a:off x="1878330" y="8423940"/>
            <a:ext cx="1055370" cy="2057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fecha</a:t>
            </a:r>
          </a:p>
        </p:txBody>
      </p:sp>
      <p:sp>
        <p:nvSpPr>
          <p:cNvPr id="146" name="Rectángulo: esquinas redondeadas 145">
            <a:extLst>
              <a:ext uri="{FF2B5EF4-FFF2-40B4-BE49-F238E27FC236}">
                <a16:creationId xmlns:a16="http://schemas.microsoft.com/office/drawing/2014/main" id="{9781F9C7-F13C-CDF4-5FB1-28417FB47741}"/>
              </a:ext>
            </a:extLst>
          </p:cNvPr>
          <p:cNvSpPr/>
          <p:nvPr/>
        </p:nvSpPr>
        <p:spPr>
          <a:xfrm>
            <a:off x="3924300" y="8423940"/>
            <a:ext cx="1371600" cy="20574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Fecha de actualización:</a:t>
            </a:r>
          </a:p>
        </p:txBody>
      </p:sp>
      <p:sp>
        <p:nvSpPr>
          <p:cNvPr id="147" name="Rectángulo: esquinas redondeadas 146">
            <a:extLst>
              <a:ext uri="{FF2B5EF4-FFF2-40B4-BE49-F238E27FC236}">
                <a16:creationId xmlns:a16="http://schemas.microsoft.com/office/drawing/2014/main" id="{58EA5C39-849B-70E3-5864-FE3869CF1A05}"/>
              </a:ext>
            </a:extLst>
          </p:cNvPr>
          <p:cNvSpPr/>
          <p:nvPr/>
        </p:nvSpPr>
        <p:spPr>
          <a:xfrm>
            <a:off x="5345430" y="8423940"/>
            <a:ext cx="1055370" cy="2057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fecha</a:t>
            </a:r>
          </a:p>
        </p:txBody>
      </p:sp>
      <p:cxnSp>
        <p:nvCxnSpPr>
          <p:cNvPr id="149" name="Conector recto de flecha 148">
            <a:extLst>
              <a:ext uri="{FF2B5EF4-FFF2-40B4-BE49-F238E27FC236}">
                <a16:creationId xmlns:a16="http://schemas.microsoft.com/office/drawing/2014/main" id="{45FF1F0E-DA09-8C3E-ED2A-DABBF6BFFCAB}"/>
              </a:ext>
            </a:extLst>
          </p:cNvPr>
          <p:cNvCxnSpPr>
            <a:stCxn id="130" idx="0"/>
            <a:endCxn id="15" idx="2"/>
          </p:cNvCxnSpPr>
          <p:nvPr/>
        </p:nvCxnSpPr>
        <p:spPr>
          <a:xfrm flipV="1">
            <a:off x="3429000" y="6292013"/>
            <a:ext cx="0" cy="2357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ector: angular 150">
            <a:extLst>
              <a:ext uri="{FF2B5EF4-FFF2-40B4-BE49-F238E27FC236}">
                <a16:creationId xmlns:a16="http://schemas.microsoft.com/office/drawing/2014/main" id="{EC677BF9-E011-7E5B-C4F6-CC0350E60E44}"/>
              </a:ext>
            </a:extLst>
          </p:cNvPr>
          <p:cNvCxnSpPr>
            <a:stCxn id="133" idx="0"/>
            <a:endCxn id="15" idx="2"/>
          </p:cNvCxnSpPr>
          <p:nvPr/>
        </p:nvCxnSpPr>
        <p:spPr>
          <a:xfrm rot="5400000" flipH="1" flipV="1">
            <a:off x="2307170" y="5405974"/>
            <a:ext cx="235791" cy="2007870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3" name="Conector: angular 152">
            <a:extLst>
              <a:ext uri="{FF2B5EF4-FFF2-40B4-BE49-F238E27FC236}">
                <a16:creationId xmlns:a16="http://schemas.microsoft.com/office/drawing/2014/main" id="{FB2FFB9C-2898-1229-28E4-0BEF6339B1D2}"/>
              </a:ext>
            </a:extLst>
          </p:cNvPr>
          <p:cNvCxnSpPr>
            <a:stCxn id="127" idx="0"/>
            <a:endCxn id="15" idx="2"/>
          </p:cNvCxnSpPr>
          <p:nvPr/>
        </p:nvCxnSpPr>
        <p:spPr>
          <a:xfrm rot="16200000" flipV="1">
            <a:off x="4315041" y="5405973"/>
            <a:ext cx="235791" cy="2007871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5" name="Conector recto de flecha 154">
            <a:extLst>
              <a:ext uri="{FF2B5EF4-FFF2-40B4-BE49-F238E27FC236}">
                <a16:creationId xmlns:a16="http://schemas.microsoft.com/office/drawing/2014/main" id="{9E90F891-41C1-7492-250C-300604C73C9A}"/>
              </a:ext>
            </a:extLst>
          </p:cNvPr>
          <p:cNvCxnSpPr>
            <a:stCxn id="139" idx="0"/>
            <a:endCxn id="131" idx="2"/>
          </p:cNvCxnSpPr>
          <p:nvPr/>
        </p:nvCxnSpPr>
        <p:spPr>
          <a:xfrm flipV="1">
            <a:off x="3429000" y="7284447"/>
            <a:ext cx="0" cy="1692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7" name="Conector recto de flecha 156">
            <a:extLst>
              <a:ext uri="{FF2B5EF4-FFF2-40B4-BE49-F238E27FC236}">
                <a16:creationId xmlns:a16="http://schemas.microsoft.com/office/drawing/2014/main" id="{B8AE7607-60E3-1353-96AB-262E9B7E179C}"/>
              </a:ext>
            </a:extLst>
          </p:cNvPr>
          <p:cNvCxnSpPr>
            <a:stCxn id="142" idx="0"/>
            <a:endCxn id="134" idx="2"/>
          </p:cNvCxnSpPr>
          <p:nvPr/>
        </p:nvCxnSpPr>
        <p:spPr>
          <a:xfrm flipV="1">
            <a:off x="1421130" y="7278097"/>
            <a:ext cx="0" cy="17556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9" name="Conector recto de flecha 158">
            <a:extLst>
              <a:ext uri="{FF2B5EF4-FFF2-40B4-BE49-F238E27FC236}">
                <a16:creationId xmlns:a16="http://schemas.microsoft.com/office/drawing/2014/main" id="{A4D912C6-9A08-CFC8-99BD-60A9DDD80C24}"/>
              </a:ext>
            </a:extLst>
          </p:cNvPr>
          <p:cNvCxnSpPr>
            <a:stCxn id="136" idx="0"/>
            <a:endCxn id="128" idx="2"/>
          </p:cNvCxnSpPr>
          <p:nvPr/>
        </p:nvCxnSpPr>
        <p:spPr>
          <a:xfrm flipV="1">
            <a:off x="5436871" y="7284447"/>
            <a:ext cx="0" cy="1692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38418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49</TotalTime>
  <Words>71</Words>
  <Application>Microsoft Office PowerPoint</Application>
  <PresentationFormat>Carta (216 x 279 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Nuñez Beltran</dc:creator>
  <cp:lastModifiedBy>Alejandro Nuñez Beltran</cp:lastModifiedBy>
  <cp:revision>4</cp:revision>
  <dcterms:created xsi:type="dcterms:W3CDTF">2023-06-07T21:47:00Z</dcterms:created>
  <dcterms:modified xsi:type="dcterms:W3CDTF">2023-06-07T22:37:52Z</dcterms:modified>
</cp:coreProperties>
</file>